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361" r:id="rId2"/>
  </p:sldIdLst>
  <p:sldSz cx="9144000" cy="5143500" type="screen16x9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800080"/>
    <a:srgbClr val="993300"/>
    <a:srgbClr val="006600"/>
    <a:srgbClr val="0000CC"/>
    <a:srgbClr val="000066"/>
    <a:srgbClr val="003300"/>
    <a:srgbClr val="660066"/>
    <a:srgbClr val="A50021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24" autoAdjust="0"/>
    <p:restoredTop sz="94660"/>
  </p:normalViewPr>
  <p:slideViewPr>
    <p:cSldViewPr>
      <p:cViewPr varScale="1">
        <p:scale>
          <a:sx n="70" d="100"/>
          <a:sy n="70" d="100"/>
        </p:scale>
        <p:origin x="-1121" y="-4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85737D-A681-4E4A-AD4E-0D96B1C7AD6E}" type="datetimeFigureOut">
              <a:rPr lang="en-SG" smtClean="0"/>
              <a:pPr/>
              <a:t>12/3/2019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A1B9BD-7914-4C42-B353-A99A2D7C6B6C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053107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A463-E254-49FC-A361-0EAF994E0DF2}" type="datetimeFigureOut">
              <a:rPr lang="en-SG" smtClean="0"/>
              <a:pPr/>
              <a:t>12/3/2019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F91E-325F-438A-8EF0-2517CE2E8641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95962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A463-E254-49FC-A361-0EAF994E0DF2}" type="datetimeFigureOut">
              <a:rPr lang="en-SG" smtClean="0"/>
              <a:pPr/>
              <a:t>12/3/2019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F91E-325F-438A-8EF0-2517CE2E8641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85197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A463-E254-49FC-A361-0EAF994E0DF2}" type="datetimeFigureOut">
              <a:rPr lang="en-SG" smtClean="0"/>
              <a:pPr/>
              <a:t>12/3/2019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F91E-325F-438A-8EF0-2517CE2E8641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19283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A463-E254-49FC-A361-0EAF994E0DF2}" type="datetimeFigureOut">
              <a:rPr lang="en-SG" smtClean="0"/>
              <a:pPr/>
              <a:t>12/3/2019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F91E-325F-438A-8EF0-2517CE2E8641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65361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A463-E254-49FC-A361-0EAF994E0DF2}" type="datetimeFigureOut">
              <a:rPr lang="en-SG" smtClean="0"/>
              <a:pPr/>
              <a:t>12/3/2019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F91E-325F-438A-8EF0-2517CE2E8641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18418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A463-E254-49FC-A361-0EAF994E0DF2}" type="datetimeFigureOut">
              <a:rPr lang="en-SG" smtClean="0"/>
              <a:pPr/>
              <a:t>12/3/2019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F91E-325F-438A-8EF0-2517CE2E8641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03958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A463-E254-49FC-A361-0EAF994E0DF2}" type="datetimeFigureOut">
              <a:rPr lang="en-SG" smtClean="0"/>
              <a:pPr/>
              <a:t>12/3/2019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F91E-325F-438A-8EF0-2517CE2E8641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62317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A463-E254-49FC-A361-0EAF994E0DF2}" type="datetimeFigureOut">
              <a:rPr lang="en-SG" smtClean="0"/>
              <a:pPr/>
              <a:t>12/3/2019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F91E-325F-438A-8EF0-2517CE2E8641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299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A463-E254-49FC-A361-0EAF994E0DF2}" type="datetimeFigureOut">
              <a:rPr lang="en-SG" smtClean="0"/>
              <a:pPr/>
              <a:t>12/3/2019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F91E-325F-438A-8EF0-2517CE2E8641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90690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A463-E254-49FC-A361-0EAF994E0DF2}" type="datetimeFigureOut">
              <a:rPr lang="en-SG" smtClean="0"/>
              <a:pPr/>
              <a:t>12/3/2019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F91E-325F-438A-8EF0-2517CE2E8641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9691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A463-E254-49FC-A361-0EAF994E0DF2}" type="datetimeFigureOut">
              <a:rPr lang="en-SG" smtClean="0"/>
              <a:pPr/>
              <a:t>12/3/2019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F91E-325F-438A-8EF0-2517CE2E8641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0091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2A463-E254-49FC-A361-0EAF994E0DF2}" type="datetimeFigureOut">
              <a:rPr lang="en-SG" smtClean="0"/>
              <a:pPr/>
              <a:t>12/3/2019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4F91E-325F-438A-8EF0-2517CE2E8641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9121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/>
          <p:nvPr/>
        </p:nvCxnSpPr>
        <p:spPr>
          <a:xfrm>
            <a:off x="533400" y="4383995"/>
            <a:ext cx="8229600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828800" y="4442996"/>
            <a:ext cx="9370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Creation</a:t>
            </a:r>
            <a:endParaRPr lang="en-SG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09986" y="4442996"/>
            <a:ext cx="12118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Christ died</a:t>
            </a:r>
            <a:endParaRPr lang="en-SG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65928" y="4442996"/>
            <a:ext cx="22907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Believes &amp; obeys Christ</a:t>
            </a:r>
            <a:endParaRPr lang="en-SG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00800" y="4442996"/>
            <a:ext cx="14195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Christ returns</a:t>
            </a:r>
            <a:endParaRPr lang="en-SG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200" y="742950"/>
            <a:ext cx="144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Blessing of </a:t>
            </a:r>
            <a:r>
              <a:rPr lang="en-US" sz="2000" b="1" dirty="0" smtClean="0">
                <a:solidFill>
                  <a:srgbClr val="00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Election</a:t>
            </a:r>
            <a:endParaRPr lang="en-SG" sz="2000" b="1" dirty="0">
              <a:solidFill>
                <a:srgbClr val="0000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57600" y="1657350"/>
            <a:ext cx="1741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66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Blessing of</a:t>
            </a:r>
          </a:p>
          <a:p>
            <a:r>
              <a:rPr lang="en-US" sz="2000" b="1" dirty="0" smtClean="0">
                <a:solidFill>
                  <a:srgbClr val="66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Redemption</a:t>
            </a:r>
            <a:endParaRPr lang="en-SG" sz="2000" b="1" dirty="0">
              <a:solidFill>
                <a:srgbClr val="6600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06682" y="1482864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6633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Blessing of </a:t>
            </a:r>
            <a:r>
              <a:rPr lang="en-US" sz="2000" b="1" dirty="0" smtClean="0">
                <a:solidFill>
                  <a:srgbClr val="6633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Inheritance</a:t>
            </a:r>
            <a:endParaRPr lang="en-SG" sz="2000" b="1" dirty="0">
              <a:solidFill>
                <a:srgbClr val="6633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96223" y="895350"/>
            <a:ext cx="14613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33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Blessing of </a:t>
            </a:r>
            <a:r>
              <a:rPr lang="en-US" sz="2000" b="1" dirty="0" smtClean="0">
                <a:solidFill>
                  <a:srgbClr val="0033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Adoption</a:t>
            </a:r>
            <a:endParaRPr lang="en-SG" sz="2000" b="1" dirty="0">
              <a:solidFill>
                <a:srgbClr val="0033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239000" y="1531535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A5002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Blessing of </a:t>
            </a:r>
            <a:r>
              <a:rPr lang="en-US" sz="2000" b="1" dirty="0" smtClean="0">
                <a:solidFill>
                  <a:srgbClr val="A5002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Holy Spirit</a:t>
            </a:r>
            <a:endParaRPr lang="en-SG" sz="2000" b="1" dirty="0">
              <a:solidFill>
                <a:srgbClr val="A5002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28800" y="285750"/>
            <a:ext cx="55290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Every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Spiritual Blessing in Christ is 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Ours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</a:t>
            </a:r>
            <a:endParaRPr lang="en-SG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05173" y="1479030"/>
            <a:ext cx="173218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Based</a:t>
            </a:r>
          </a:p>
          <a:p>
            <a:r>
              <a:rPr lang="en-US" sz="2000" dirty="0" smtClean="0">
                <a:solidFill>
                  <a:srgbClr val="000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on His</a:t>
            </a:r>
          </a:p>
          <a:p>
            <a:r>
              <a:rPr lang="en-US" sz="2000" dirty="0" smtClean="0">
                <a:solidFill>
                  <a:srgbClr val="000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prerogative</a:t>
            </a:r>
          </a:p>
          <a:p>
            <a:endParaRPr lang="en-US" sz="1000" b="1" dirty="0">
              <a:solidFill>
                <a:srgbClr val="0000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000" dirty="0" smtClean="0">
                <a:solidFill>
                  <a:srgbClr val="000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Ensured by</a:t>
            </a:r>
          </a:p>
          <a:p>
            <a:r>
              <a:rPr lang="en-US" sz="2000" dirty="0" smtClean="0">
                <a:solidFill>
                  <a:srgbClr val="000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His power</a:t>
            </a:r>
          </a:p>
          <a:p>
            <a:endParaRPr lang="en-US" sz="1000" dirty="0" smtClean="0">
              <a:solidFill>
                <a:srgbClr val="0000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000" dirty="0" smtClean="0">
                <a:solidFill>
                  <a:srgbClr val="000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That we</a:t>
            </a:r>
          </a:p>
          <a:p>
            <a:r>
              <a:rPr lang="en-US" sz="2000" dirty="0" smtClean="0">
                <a:solidFill>
                  <a:srgbClr val="000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be holy &amp;</a:t>
            </a:r>
          </a:p>
          <a:p>
            <a:r>
              <a:rPr lang="en-US" sz="2000" dirty="0" smtClean="0">
                <a:solidFill>
                  <a:srgbClr val="000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blameless</a:t>
            </a:r>
            <a:endParaRPr lang="en-SG" sz="2000" dirty="0">
              <a:solidFill>
                <a:srgbClr val="0000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925417" y="1632918"/>
            <a:ext cx="1732183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Determined</a:t>
            </a:r>
          </a:p>
          <a:p>
            <a:pPr algn="r"/>
            <a:r>
              <a:rPr lang="en-US" sz="2000" dirty="0" smtClean="0">
                <a:solidFill>
                  <a:srgbClr val="00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us before-</a:t>
            </a:r>
          </a:p>
          <a:p>
            <a:pPr algn="r"/>
            <a:r>
              <a:rPr lang="en-US" sz="2000" dirty="0" smtClean="0">
                <a:solidFill>
                  <a:srgbClr val="00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hand in love to be sons</a:t>
            </a:r>
          </a:p>
          <a:p>
            <a:pPr algn="r"/>
            <a:endParaRPr lang="en-US" sz="1000" b="1" dirty="0">
              <a:solidFill>
                <a:srgbClr val="0066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r>
              <a:rPr lang="en-US" sz="2000" dirty="0" smtClean="0">
                <a:solidFill>
                  <a:srgbClr val="00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That we have full</a:t>
            </a:r>
          </a:p>
          <a:p>
            <a:pPr algn="r"/>
            <a:r>
              <a:rPr lang="en-US" sz="2000" dirty="0" smtClean="0">
                <a:solidFill>
                  <a:srgbClr val="00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rights &amp; a</a:t>
            </a:r>
          </a:p>
          <a:p>
            <a:pPr algn="r"/>
            <a:r>
              <a:rPr lang="en-US" sz="2000" dirty="0" smtClean="0">
                <a:solidFill>
                  <a:srgbClr val="00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relationship</a:t>
            </a:r>
            <a:endParaRPr lang="en-SG" sz="2000" dirty="0">
              <a:solidFill>
                <a:srgbClr val="0066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716464" y="2402360"/>
            <a:ext cx="50465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990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Through His </a:t>
            </a:r>
          </a:p>
          <a:p>
            <a:r>
              <a:rPr lang="en-US" sz="2000" dirty="0" smtClean="0">
                <a:solidFill>
                  <a:srgbClr val="990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blood (forgive-</a:t>
            </a:r>
          </a:p>
          <a:p>
            <a:r>
              <a:rPr lang="en-US" sz="2000" dirty="0" smtClean="0">
                <a:solidFill>
                  <a:srgbClr val="990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ness of sin)</a:t>
            </a:r>
          </a:p>
          <a:p>
            <a:endParaRPr lang="en-US" sz="1000" dirty="0" smtClean="0">
              <a:solidFill>
                <a:srgbClr val="9900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000" dirty="0" smtClean="0">
                <a:solidFill>
                  <a:srgbClr val="990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By the richness of His grace</a:t>
            </a:r>
            <a:endParaRPr lang="en-US" sz="2000" dirty="0">
              <a:solidFill>
                <a:srgbClr val="9900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000" dirty="0">
              <a:solidFill>
                <a:srgbClr val="9900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000" dirty="0" smtClean="0">
                <a:solidFill>
                  <a:srgbClr val="9900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Reveals to us reconciliation &amp; restoration</a:t>
            </a:r>
            <a:endParaRPr lang="en-US" sz="1000" b="1" dirty="0">
              <a:solidFill>
                <a:srgbClr val="9900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06682" y="2319576"/>
            <a:ext cx="335631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9933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Marks us as belong to God</a:t>
            </a:r>
          </a:p>
          <a:p>
            <a:pPr algn="r"/>
            <a:endParaRPr lang="en-US" sz="1000" dirty="0" smtClean="0">
              <a:solidFill>
                <a:srgbClr val="9933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r>
              <a:rPr lang="en-US" sz="2000" dirty="0" smtClean="0">
                <a:solidFill>
                  <a:srgbClr val="9933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Holy Spirit as guarantee</a:t>
            </a:r>
          </a:p>
        </p:txBody>
      </p:sp>
      <p:sp>
        <p:nvSpPr>
          <p:cNvPr id="8" name="Rectangle 7"/>
          <p:cNvSpPr/>
          <p:nvPr/>
        </p:nvSpPr>
        <p:spPr>
          <a:xfrm>
            <a:off x="4038600" y="747828"/>
            <a:ext cx="4495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en-SG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“…in </a:t>
            </a:r>
            <a:r>
              <a:rPr lang="en-SG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accordance with his pleasure </a:t>
            </a:r>
            <a:r>
              <a:rPr lang="en-SG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will”</a:t>
            </a:r>
            <a:endParaRPr lang="en-SG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>
              <a:lnSpc>
                <a:spcPts val="2400"/>
              </a:lnSpc>
            </a:pPr>
            <a:r>
              <a:rPr lang="en-SG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“To the praise of his glorious </a:t>
            </a:r>
            <a:r>
              <a:rPr lang="en-SG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grace</a:t>
            </a:r>
            <a:r>
              <a:rPr lang="en-SG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</a:t>
            </a:r>
            <a:endParaRPr lang="en-SG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4831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1256</TotalTime>
  <Words>133</Words>
  <Application>Microsoft Office PowerPoint</Application>
  <PresentationFormat>On-screen Show (16:9)</PresentationFormat>
  <Paragraphs>40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Chien Chong</dc:creator>
  <cp:lastModifiedBy>Chien Chong</cp:lastModifiedBy>
  <cp:revision>130</cp:revision>
  <cp:lastPrinted>2017-01-09T10:19:22Z</cp:lastPrinted>
  <dcterms:created xsi:type="dcterms:W3CDTF">2016-12-24T01:41:53Z</dcterms:created>
  <dcterms:modified xsi:type="dcterms:W3CDTF">2019-03-12T01:56:45Z</dcterms:modified>
</cp:coreProperties>
</file>